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6" r:id="rId5"/>
    <p:sldId id="260" r:id="rId6"/>
    <p:sldId id="277" r:id="rId7"/>
    <p:sldId id="262" r:id="rId8"/>
    <p:sldId id="261" r:id="rId9"/>
    <p:sldId id="288" r:id="rId10"/>
    <p:sldId id="263" r:id="rId11"/>
    <p:sldId id="283" r:id="rId12"/>
    <p:sldId id="284" r:id="rId13"/>
    <p:sldId id="285" r:id="rId14"/>
    <p:sldId id="282" r:id="rId15"/>
    <p:sldId id="278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9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77445" autoAdjust="0"/>
  </p:normalViewPr>
  <p:slideViewPr>
    <p:cSldViewPr snapToGrid="0">
      <p:cViewPr varScale="1">
        <p:scale>
          <a:sx n="71" d="100"/>
          <a:sy n="71" d="100"/>
        </p:scale>
        <p:origin x="20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814710A-B2EB-47ED-A786-766DA5439B2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07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Introduction</a:t>
            </a:r>
            <a:r>
              <a:rPr lang="en-US" baseline="0" dirty="0" smtClean="0"/>
              <a:t> group</a:t>
            </a:r>
          </a:p>
          <a:p>
            <a:r>
              <a:rPr lang="en-US" baseline="0" dirty="0" smtClean="0"/>
              <a:t>We introduce ourselves SAM – SCOTTY – JAKE</a:t>
            </a:r>
          </a:p>
          <a:p>
            <a:r>
              <a:rPr lang="en-US" baseline="0" dirty="0" smtClean="0"/>
              <a:t>Sam talks about WHY we did this project (disaster response)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00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4462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806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10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7246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898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Jake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795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0457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Scotty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2621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45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466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r>
              <a:rPr lang="en-US" baseline="0" dirty="0" smtClean="0"/>
              <a:t> </a:t>
            </a:r>
            <a:r>
              <a:rPr lang="en-US" dirty="0" smtClean="0"/>
              <a:t>preload the video with talking</a:t>
            </a:r>
          </a:p>
          <a:p>
            <a:pPr marL="228600" indent="-228600">
              <a:buAutoNum type="arabicPeriod"/>
            </a:pPr>
            <a:r>
              <a:rPr lang="en-US" dirty="0" smtClean="0"/>
              <a:t>Learned</a:t>
            </a:r>
            <a:r>
              <a:rPr lang="en-US" baseline="0" dirty="0" smtClean="0"/>
              <a:t> for each failure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First video talk about lack of sonar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Talk about fail safes 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We got it to land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9276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4918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566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359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4017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1035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 talking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711A4D5-7600-489A-95C4-C5EDA450B45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4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r>
              <a:rPr lang="en-US" baseline="0" dirty="0" smtClean="0"/>
              <a:t> talking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the closest we can zoom into google maps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Infrequently updated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taken in summer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220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</a:t>
            </a:r>
          </a:p>
          <a:p>
            <a:endParaRPr lang="en-US" dirty="0" smtClean="0"/>
          </a:p>
          <a:p>
            <a:r>
              <a:rPr lang="en-US" dirty="0" smtClean="0"/>
              <a:t>Our</a:t>
            </a:r>
            <a:r>
              <a:rPr lang="en-US" baseline="0" dirty="0" smtClean="0"/>
              <a:t> mapped image</a:t>
            </a:r>
          </a:p>
          <a:p>
            <a:endParaRPr lang="en-US" dirty="0" smtClean="0"/>
          </a:p>
          <a:p>
            <a:r>
              <a:rPr lang="en-US" dirty="0" smtClean="0"/>
              <a:t>500</a:t>
            </a:r>
            <a:r>
              <a:rPr lang="en-US" baseline="0" dirty="0" smtClean="0"/>
              <a:t> images </a:t>
            </a:r>
          </a:p>
          <a:p>
            <a:r>
              <a:rPr lang="en-US" baseline="0" dirty="0" smtClean="0"/>
              <a:t>15min flight time</a:t>
            </a:r>
          </a:p>
          <a:p>
            <a:r>
              <a:rPr lang="en-US" baseline="0" dirty="0" smtClean="0"/>
              <a:t>2000x2000 each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Zoomed into one image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744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1292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382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457560" lvl="1" indent="0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</a:t>
            </a:r>
            <a:r>
              <a:rPr lang="en-US" sz="18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talking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 2.5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SBAS 2.0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0FEEB5-6450-4833-8ACF-11837ABD96F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927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Jake</a:t>
            </a:r>
            <a:r>
              <a:rPr lang="en-US" baseline="0" dirty="0" smtClean="0"/>
              <a:t>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220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Jake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040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526BA3-F9FF-4F05-A99F-33BFF3BB4F30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01914" y="2115966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 (ACS)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487714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Providing A New Automated Mapping 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– Home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Settings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459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312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9" y="1612645"/>
            <a:ext cx="2559920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8890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61" y="1634947"/>
            <a:ext cx="2547325" cy="4743550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Pictures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111" y="1634947"/>
            <a:ext cx="2543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62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975972" y="64485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91" y="1871330"/>
            <a:ext cx="7072162" cy="4355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88" y="2688319"/>
            <a:ext cx="5391683" cy="304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561680" y="1828800"/>
            <a:ext cx="71625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56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 Platform app utilizing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</a:p>
          <a:p>
            <a:pPr marL="914760" lvl="1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Apache Cordova (3.5.1)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760" lvl="1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AngularJS (1.4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760" lvl="1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Ionic(1.2.4)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760" lvl="1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56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flight path</a:t>
            </a:r>
          </a:p>
          <a:p>
            <a:pPr marL="45756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photo/videos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371600" y="9907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Infrastructure Overview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34" y="2647507"/>
            <a:ext cx="7980013" cy="331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94284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Primary Database Server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1295520" y="2070583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56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 Windows Server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2012</a:t>
            </a:r>
          </a:p>
          <a:p>
            <a:pPr marL="45756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 are passed from Phone</a:t>
            </a:r>
          </a:p>
          <a:p>
            <a:pPr marL="45756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SQL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760" lvl="1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Metadata tables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760" lvl="1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Locations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5916000" y="3736673"/>
            <a:ext cx="189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HP ProLiant DL320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12" y="4101353"/>
            <a:ext cx="4199057" cy="2286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93348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PowerShell Scripts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371600" y="20574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Formats images to a uniform size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Scrapes image metadata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Enforces image naming conventions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a master image list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Passes images to Autodesk 123D Catch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neFlightVideo_Fuckyo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28309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143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123D Catch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063051" y="2093566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3D objects using a large set of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we created a system using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ImageMagick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we record video with the phone and scrape images from it using VLC Player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077" y="5152254"/>
            <a:ext cx="3381375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108738" y="1290420"/>
            <a:ext cx="1866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Render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245058" y="129042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map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4" y="1698407"/>
            <a:ext cx="7271657" cy="4628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07882" y="998308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Website Implementation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86" y="2140948"/>
            <a:ext cx="7096125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269" y="820431"/>
            <a:ext cx="8229240" cy="114264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Shape 2"/>
          <p:cNvSpPr txBox="1"/>
          <p:nvPr/>
        </p:nvSpPr>
        <p:spPr>
          <a:xfrm>
            <a:off x="914760" y="26365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initial cost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Hobbyists FFA compliment </a:t>
            </a: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Easy to use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Well documented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53" y="2734452"/>
            <a:ext cx="2848204" cy="3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Improvements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371600" y="23320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560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cost hardware upgrades</a:t>
            </a:r>
          </a:p>
          <a:p>
            <a:pPr marL="914760" lvl="1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760" lvl="1" indent="-4572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Hexa-Copter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Automatically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generated reports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 stabilizing mount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time video rendering </a:t>
            </a:r>
          </a:p>
        </p:txBody>
      </p:sp>
      <p:pic>
        <p:nvPicPr>
          <p:cNvPr id="6" name="Picture 4" descr="aerosky-550-rc-6-channel-hexacopter-almost-ready-to-fly-red-2.jpg (960×548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82" y="5007429"/>
            <a:ext cx="2101038" cy="11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92012" y="2460292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668112" y="2849838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82452" y="3463612"/>
            <a:ext cx="173484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&amp;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Effect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Effect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696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Problem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297577" y="1752480"/>
            <a:ext cx="7550332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Maps provides users with satellite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images.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That is great, but the images are update infrequently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low resolution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3"/>
          <a:stretch/>
        </p:blipFill>
        <p:spPr>
          <a:xfrm>
            <a:off x="2529420" y="3363433"/>
            <a:ext cx="4024319" cy="29727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37103" y="842413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56657" y="1493640"/>
            <a:ext cx="73897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31686" y="2081349"/>
            <a:ext cx="4449254" cy="42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 Uses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00200" y="213372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Who needs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maps updated often?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face mines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companies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Farmers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Disaster Reconnaissance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634" y="875571"/>
            <a:ext cx="8229240" cy="1142640"/>
          </a:xfrm>
        </p:spPr>
        <p:txBody>
          <a:bodyPr/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we needed</a:t>
            </a:r>
            <a:endParaRPr lang="en-US" dirty="0"/>
          </a:p>
        </p:txBody>
      </p:sp>
      <p:sp>
        <p:nvSpPr>
          <p:cNvPr id="6" name="TextShape 2"/>
          <p:cNvSpPr txBox="1"/>
          <p:nvPr/>
        </p:nvSpPr>
        <p:spPr>
          <a:xfrm>
            <a:off x="1260473" y="243963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Programmable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Payload of ~1lb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functionality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50" name="Picture 2" descr="https://s-media-cache-ak0.pinimg.com/236x/8e/c0/a4/8ec0a49259bbf7e185b7421d6d2158c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55" y="3732393"/>
            <a:ext cx="22479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4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1191600"/>
            <a:ext cx="6231600" cy="1673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AeroSky P12 
Quadcopter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Content Placeholder 4"/>
          <p:cNvPicPr/>
          <p:nvPr/>
        </p:nvPicPr>
        <p:blipFill>
          <a:blip r:embed="rId3"/>
          <a:stretch/>
        </p:blipFill>
        <p:spPr>
          <a:xfrm>
            <a:off x="5181480" y="762120"/>
            <a:ext cx="3809520" cy="215892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4074459" y="4962960"/>
            <a:ext cx="1944741" cy="5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CustomShape 6"/>
          <p:cNvSpPr/>
          <p:nvPr/>
        </p:nvSpPr>
        <p:spPr>
          <a:xfrm flipV="1">
            <a:off x="5181480" y="2430360"/>
            <a:ext cx="1828440" cy="86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45" name="Picture 3"/>
          <p:cNvPicPr/>
          <p:nvPr/>
        </p:nvPicPr>
        <p:blipFill>
          <a:blip r:embed="rId4"/>
          <a:stretch/>
        </p:blipFill>
        <p:spPr>
          <a:xfrm>
            <a:off x="6231960" y="3084840"/>
            <a:ext cx="2063160" cy="3268080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01133" y="2954301"/>
            <a:ext cx="4280347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-Battery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2200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mAh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~ 20 minutes flight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APM 2.5 Arduino board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 and programmable 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U-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blox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NEO-6M GPS module</a:t>
            </a:r>
          </a:p>
          <a:p>
            <a:pPr marL="743040" lvl="3" indent="-28548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3 –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5ft</a:t>
            </a:r>
          </a:p>
          <a:p>
            <a:pPr marL="743040" lvl="3" indent="-285480"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lvl="2" indent="-285480"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2lb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Payload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3" indent="-285480"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53" y="2057040"/>
            <a:ext cx="7829550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75" y="1284330"/>
            <a:ext cx="8229240" cy="1142640"/>
          </a:xfrm>
        </p:spPr>
        <p:txBody>
          <a:bodyPr/>
          <a:lstStyle/>
          <a:p>
            <a:r>
              <a:rPr lang="en-US" dirty="0" smtClean="0"/>
              <a:t>Drone and Phone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371960" y="2191927"/>
            <a:ext cx="5343165" cy="110372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USB OTG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adapter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80" y="3487479"/>
            <a:ext cx="4723808" cy="2657142"/>
          </a:xfrm>
          <a:prstGeom prst="rect">
            <a:avLst/>
          </a:prstGeom>
        </p:spPr>
      </p:pic>
      <p:sp>
        <p:nvSpPr>
          <p:cNvPr id="6" name="CustomShape 6"/>
          <p:cNvSpPr/>
          <p:nvPr/>
        </p:nvSpPr>
        <p:spPr>
          <a:xfrm>
            <a:off x="1857375" y="5400825"/>
            <a:ext cx="3490802" cy="1919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" name="Rectangle 3"/>
          <p:cNvSpPr/>
          <p:nvPr/>
        </p:nvSpPr>
        <p:spPr>
          <a:xfrm>
            <a:off x="370518" y="4939160"/>
            <a:ext cx="2505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Android Phone 5.1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8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anchor="ctr"/>
      <a:lstStyle>
        <a:defPPr algn="ctr">
          <a:lnSpc>
            <a:spcPct val="100000"/>
          </a:lnSpc>
          <a:defRPr sz="4400" b="0" strike="noStrike" spc="-1" dirty="0">
            <a:solidFill>
              <a:srgbClr val="000000"/>
            </a:solidFill>
            <a:uFill>
              <a:solidFill>
                <a:srgbClr val="FFFFFF"/>
              </a:solidFill>
            </a:uFill>
            <a:latin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</TotalTime>
  <Words>438</Words>
  <Application>Microsoft Office PowerPoint</Application>
  <PresentationFormat>On-screen Show (4:3)</PresentationFormat>
  <Paragraphs>159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DejaVu Sans</vt:lpstr>
      <vt:lpstr>Symbol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needed</vt:lpstr>
      <vt:lpstr>PowerPoint Presentation</vt:lpstr>
      <vt:lpstr>PowerPoint Presentation</vt:lpstr>
      <vt:lpstr>Drone and Phone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Jake Streett</cp:lastModifiedBy>
  <cp:revision>165</cp:revision>
  <dcterms:created xsi:type="dcterms:W3CDTF">2016-04-05T00:29:39Z</dcterms:created>
  <dcterms:modified xsi:type="dcterms:W3CDTF">2016-04-30T15:43:38Z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